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7"/>
  </p:notesMasterIdLst>
  <p:sldIdLst>
    <p:sldId id="273" r:id="rId6"/>
    <p:sldId id="283" r:id="rId7"/>
    <p:sldId id="276" r:id="rId8"/>
    <p:sldId id="287" r:id="rId9"/>
    <p:sldId id="288" r:id="rId10"/>
    <p:sldId id="278" r:id="rId11"/>
    <p:sldId id="284" r:id="rId12"/>
    <p:sldId id="285" r:id="rId13"/>
    <p:sldId id="289" r:id="rId14"/>
    <p:sldId id="290" r:id="rId15"/>
    <p:sldId id="286" r:id="rId1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0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02/06/2020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endParaRPr lang="en-US" sz="2800" b="1" i="1" dirty="0">
              <a:solidFill>
                <a:schemeClr val="tx1"/>
              </a:solidFill>
            </a:endParaRPr>
          </a:p>
          <a:p>
            <a:pPr>
              <a:spcBef>
                <a:spcPts val="0"/>
              </a:spcBef>
            </a:pPr>
            <a:r>
              <a:rPr lang="en-US" sz="2400" b="1" i="1" dirty="0">
                <a:solidFill>
                  <a:schemeClr val="tx1"/>
                </a:solidFill>
              </a:rPr>
              <a:t>February 6, 2020</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ADMINISTRATIVE CASE NUMBER WADMIN19-0022 (Lullaby Nursery)</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5414" y="2667000"/>
            <a:ext cx="2974975"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600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571500" y="1303839"/>
            <a:ext cx="8001000" cy="1077218"/>
          </a:xfrm>
          <a:prstGeom prst="rect">
            <a:avLst/>
          </a:prstGeom>
          <a:noFill/>
        </p:spPr>
        <p:txBody>
          <a:bodyPr wrap="square" rtlCol="0">
            <a:spAutoFit/>
          </a:bodyPr>
          <a:lstStyle/>
          <a:p>
            <a:pPr algn="just"/>
            <a:r>
              <a:rPr lang="en-US" sz="3200" dirty="0"/>
              <a:t>Approve a Child Daycare facility for up to 15 children in an existing commercial building.</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2359448"/>
            <a:ext cx="7200900" cy="4238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3810000"/>
            <a:ext cx="2474913"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8529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467600" cy="792162"/>
          </a:xfrm>
        </p:spPr>
        <p:txBody>
          <a:bodyPr/>
          <a:lstStyle/>
          <a:p>
            <a:pPr algn="r"/>
            <a:r>
              <a:rPr lang="en-US" dirty="0"/>
              <a:t>Vicinity Map</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5105400" cy="659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69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a:p>
          <a:p>
            <a:pPr marL="0" indent="0">
              <a:buNone/>
            </a:pPr>
            <a:endParaRPr lang="en-US" dirty="0"/>
          </a:p>
          <a:p>
            <a:pPr marL="0" indent="0">
              <a:buNone/>
            </a:pPr>
            <a:endParaRPr lang="en-US" dirty="0"/>
          </a:p>
        </p:txBody>
      </p:sp>
      <p:sp>
        <p:nvSpPr>
          <p:cNvPr id="3" name="Title 2"/>
          <p:cNvSpPr>
            <a:spLocks noGrp="1"/>
          </p:cNvSpPr>
          <p:nvPr>
            <p:ph type="title"/>
          </p:nvPr>
        </p:nvSpPr>
        <p:spPr>
          <a:xfrm>
            <a:off x="1219200" y="76200"/>
            <a:ext cx="7467600" cy="792162"/>
          </a:xfrm>
        </p:spPr>
        <p:txBody>
          <a:bodyPr/>
          <a:lstStyle/>
          <a:p>
            <a:pPr algn="r"/>
            <a:r>
              <a:rPr lang="en-US" dirty="0"/>
              <a:t>Site Plan</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066800"/>
            <a:ext cx="7543800" cy="5609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reeform 3"/>
          <p:cNvSpPr/>
          <p:nvPr/>
        </p:nvSpPr>
        <p:spPr>
          <a:xfrm>
            <a:off x="3289110" y="1910687"/>
            <a:ext cx="1583141" cy="1705970"/>
          </a:xfrm>
          <a:custGeom>
            <a:avLst/>
            <a:gdLst>
              <a:gd name="connsiteX0" fmla="*/ 0 w 1583141"/>
              <a:gd name="connsiteY0" fmla="*/ 491319 h 1705970"/>
              <a:gd name="connsiteX1" fmla="*/ 859809 w 1583141"/>
              <a:gd name="connsiteY1" fmla="*/ 0 h 1705970"/>
              <a:gd name="connsiteX2" fmla="*/ 1583141 w 1583141"/>
              <a:gd name="connsiteY2" fmla="*/ 1160059 h 1705970"/>
              <a:gd name="connsiteX3" fmla="*/ 1023583 w 1583141"/>
              <a:gd name="connsiteY3" fmla="*/ 1473958 h 1705970"/>
              <a:gd name="connsiteX4" fmla="*/ 1023583 w 1583141"/>
              <a:gd name="connsiteY4" fmla="*/ 1473958 h 1705970"/>
              <a:gd name="connsiteX5" fmla="*/ 859809 w 1583141"/>
              <a:gd name="connsiteY5" fmla="*/ 1678674 h 1705970"/>
              <a:gd name="connsiteX6" fmla="*/ 832514 w 1583141"/>
              <a:gd name="connsiteY6" fmla="*/ 1610435 h 1705970"/>
              <a:gd name="connsiteX7" fmla="*/ 709684 w 1583141"/>
              <a:gd name="connsiteY7" fmla="*/ 1705970 h 1705970"/>
              <a:gd name="connsiteX8" fmla="*/ 477672 w 1583141"/>
              <a:gd name="connsiteY8" fmla="*/ 1228298 h 1705970"/>
              <a:gd name="connsiteX9" fmla="*/ 354842 w 1583141"/>
              <a:gd name="connsiteY9" fmla="*/ 1241946 h 1705970"/>
              <a:gd name="connsiteX10" fmla="*/ 218365 w 1583141"/>
              <a:gd name="connsiteY10" fmla="*/ 982638 h 1705970"/>
              <a:gd name="connsiteX11" fmla="*/ 259308 w 1583141"/>
              <a:gd name="connsiteY11" fmla="*/ 982638 h 1705970"/>
              <a:gd name="connsiteX12" fmla="*/ 0 w 1583141"/>
              <a:gd name="connsiteY12" fmla="*/ 491319 h 170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83141" h="1705970">
                <a:moveTo>
                  <a:pt x="0" y="491319"/>
                </a:moveTo>
                <a:lnTo>
                  <a:pt x="859809" y="0"/>
                </a:lnTo>
                <a:lnTo>
                  <a:pt x="1583141" y="1160059"/>
                </a:lnTo>
                <a:lnTo>
                  <a:pt x="1023583" y="1473958"/>
                </a:lnTo>
                <a:lnTo>
                  <a:pt x="1023583" y="1473958"/>
                </a:lnTo>
                <a:lnTo>
                  <a:pt x="859809" y="1678674"/>
                </a:lnTo>
                <a:lnTo>
                  <a:pt x="832514" y="1610435"/>
                </a:lnTo>
                <a:lnTo>
                  <a:pt x="709684" y="1705970"/>
                </a:lnTo>
                <a:lnTo>
                  <a:pt x="477672" y="1228298"/>
                </a:lnTo>
                <a:lnTo>
                  <a:pt x="354842" y="1241946"/>
                </a:lnTo>
                <a:lnTo>
                  <a:pt x="218365" y="982638"/>
                </a:lnTo>
                <a:lnTo>
                  <a:pt x="259308" y="982638"/>
                </a:lnTo>
                <a:lnTo>
                  <a:pt x="0" y="491319"/>
                </a:lnTo>
                <a:close/>
              </a:path>
            </a:pathLst>
          </a:custGeom>
          <a:solidFill>
            <a:srgbClr val="FFFF99">
              <a:alpha val="2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Arrow Connector 5"/>
          <p:cNvCxnSpPr/>
          <p:nvPr/>
        </p:nvCxnSpPr>
        <p:spPr>
          <a:xfrm flipH="1" flipV="1">
            <a:off x="4648200" y="3124200"/>
            <a:ext cx="2095500" cy="12192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1081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4548" y="990600"/>
            <a:ext cx="8229600" cy="4800600"/>
          </a:xfrm>
        </p:spPr>
        <p:txBody>
          <a:bodyPr>
            <a:normAutofit/>
          </a:bodyPr>
          <a:lstStyle/>
          <a:p>
            <a:r>
              <a:rPr lang="en-US" dirty="0"/>
              <a:t>Flat lot</a:t>
            </a:r>
          </a:p>
          <a:p>
            <a:r>
              <a:rPr lang="en-US" dirty="0"/>
              <a:t>Existing commercial building</a:t>
            </a:r>
          </a:p>
          <a:p>
            <a:r>
              <a:rPr lang="en-US" dirty="0"/>
              <a:t>Meets general landscaping and parking code requirements</a:t>
            </a:r>
          </a:p>
          <a:p>
            <a:r>
              <a:rPr lang="en-US" dirty="0"/>
              <a:t>Conditions of approval have been recommended to comply with current Building code, within the structure</a:t>
            </a:r>
          </a:p>
        </p:txBody>
      </p:sp>
      <p:sp>
        <p:nvSpPr>
          <p:cNvPr id="3" name="Title 2"/>
          <p:cNvSpPr>
            <a:spLocks noGrp="1"/>
          </p:cNvSpPr>
          <p:nvPr>
            <p:ph type="title"/>
          </p:nvPr>
        </p:nvSpPr>
        <p:spPr>
          <a:xfrm>
            <a:off x="1219200" y="76200"/>
            <a:ext cx="7696200" cy="792162"/>
          </a:xfrm>
        </p:spPr>
        <p:txBody>
          <a:bodyPr/>
          <a:lstStyle/>
          <a:p>
            <a:r>
              <a:rPr lang="en-US" dirty="0"/>
              <a:t>Evaluation</a:t>
            </a:r>
          </a:p>
        </p:txBody>
      </p:sp>
    </p:spTree>
    <p:extLst>
      <p:ext uri="{BB962C8B-B14F-4D97-AF65-F5344CB8AC3E}">
        <p14:creationId xmlns:p14="http://schemas.microsoft.com/office/powerpoint/2010/main" val="4259238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228600" y="1066800"/>
            <a:ext cx="4419600" cy="4953000"/>
          </a:xfrm>
        </p:spPr>
        <p:txBody>
          <a:bodyPr>
            <a:normAutofit/>
          </a:bodyPr>
          <a:lstStyle/>
          <a:p>
            <a:r>
              <a:rPr lang="en-US" dirty="0"/>
              <a:t>Notice sent to 136 affected property owners</a:t>
            </a:r>
          </a:p>
          <a:p>
            <a:r>
              <a:rPr lang="en-US" dirty="0"/>
              <a:t>North Valleys CAB reviewed the application on January 13, 2020 and recommended approval</a:t>
            </a:r>
          </a:p>
        </p:txBody>
      </p:sp>
      <p:pic>
        <p:nvPicPr>
          <p:cNvPr id="1026" name="Picture 2" descr="C:\Users\rpelham\OneDrive - Washoe County\My Documents\2019 Cases\WADMIN19-0022_Lullaby_Daycare\Notice\WADMIN19-0022Mail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1006521"/>
            <a:ext cx="3733800" cy="483197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flipH="1">
            <a:off x="6856863" y="2097206"/>
            <a:ext cx="1335206" cy="1143000"/>
          </a:xfrm>
          <a:prstGeom prst="straightConnector1">
            <a:avLst/>
          </a:prstGeom>
          <a:ln w="76200">
            <a:solidFill>
              <a:srgbClr val="FF0000"/>
            </a:solidFill>
            <a:tailEnd type="arrow"/>
          </a:ln>
          <a:effectLst>
            <a:glow rad="50800">
              <a:schemeClr val="bg1"/>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6720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066800"/>
            <a:ext cx="5814646"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3886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a:t>Administrative Permit Findings</a:t>
            </a:r>
          </a:p>
        </p:txBody>
      </p:sp>
      <p:sp>
        <p:nvSpPr>
          <p:cNvPr id="4" name="Content Placeholder 3"/>
          <p:cNvSpPr>
            <a:spLocks noGrp="1"/>
          </p:cNvSpPr>
          <p:nvPr>
            <p:ph idx="1"/>
          </p:nvPr>
        </p:nvSpPr>
        <p:spPr>
          <a:xfrm>
            <a:off x="533400" y="990600"/>
            <a:ext cx="8229600" cy="609600"/>
          </a:xfrm>
        </p:spPr>
        <p:txBody>
          <a:bodyPr>
            <a:noAutofit/>
          </a:bodyPr>
          <a:lstStyle/>
          <a:p>
            <a:pPr marL="0" indent="0" algn="ctr" hangingPunct="0">
              <a:buNone/>
            </a:pPr>
            <a:r>
              <a:rPr lang="en-US" dirty="0"/>
              <a:t>Page 8 of staff report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 y="1600200"/>
            <a:ext cx="8937861"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001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a:t>Administrative Permit Findings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358" y="1295400"/>
            <a:ext cx="8858515"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8080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52600"/>
            <a:ext cx="8229600" cy="4038600"/>
          </a:xfrm>
        </p:spPr>
        <p:txBody>
          <a:bodyPr>
            <a:noAutofit/>
          </a:bodyPr>
          <a:lstStyle/>
          <a:p>
            <a:pPr marL="0" indent="0" algn="just">
              <a:buNone/>
            </a:pPr>
            <a:r>
              <a:rPr lang="en-US" sz="3600" dirty="0"/>
              <a:t>After a thorough analysis and review, Administrative Permit Case Number WADMIN19-0022 is being recommended for approval with conditions.</a:t>
            </a:r>
          </a:p>
        </p:txBody>
      </p:sp>
      <p:sp>
        <p:nvSpPr>
          <p:cNvPr id="3" name="Title 2"/>
          <p:cNvSpPr>
            <a:spLocks noGrp="1"/>
          </p:cNvSpPr>
          <p:nvPr>
            <p:ph type="title"/>
          </p:nvPr>
        </p:nvSpPr>
        <p:spPr>
          <a:xfrm>
            <a:off x="1219200" y="76200"/>
            <a:ext cx="7772400" cy="792162"/>
          </a:xfrm>
        </p:spPr>
        <p:txBody>
          <a:bodyPr/>
          <a:lstStyle/>
          <a:p>
            <a:r>
              <a:rPr lang="en-US" dirty="0"/>
              <a:t>Recommendation</a:t>
            </a:r>
          </a:p>
        </p:txBody>
      </p:sp>
    </p:spTree>
    <p:extLst>
      <p:ext uri="{BB962C8B-B14F-4D97-AF65-F5344CB8AC3E}">
        <p14:creationId xmlns:p14="http://schemas.microsoft.com/office/powerpoint/2010/main" val="2702883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 (Page 9)</a:t>
            </a:r>
          </a:p>
        </p:txBody>
      </p:sp>
      <p:sp>
        <p:nvSpPr>
          <p:cNvPr id="4" name="Content Placeholder 3"/>
          <p:cNvSpPr>
            <a:spLocks noGrp="1"/>
          </p:cNvSpPr>
          <p:nvPr>
            <p:ph idx="1"/>
          </p:nvPr>
        </p:nvSpPr>
        <p:spPr>
          <a:xfrm>
            <a:off x="457200" y="1219200"/>
            <a:ext cx="8229600" cy="4572000"/>
          </a:xfrm>
        </p:spPr>
        <p:txBody>
          <a:bodyPr>
            <a:normAutofit fontScale="92500"/>
          </a:bodyPr>
          <a:lstStyle/>
          <a:p>
            <a:pPr marL="0" indent="0" algn="just">
              <a:lnSpc>
                <a:spcPct val="120000"/>
              </a:lnSpc>
              <a:buNone/>
            </a:pPr>
            <a:r>
              <a:rPr lang="en-US" dirty="0"/>
              <a:t>I move that, after giving reasoned consideration to the information contained in the staff report and information received during the public hearing, the Board of Adjustment approve Administrative Permit Case Number WADMIN19-0022 for Lullaby Nursery LLC, having made all five findings in accordance with Washoe County Development Code Section 110.808.25.1.</a:t>
            </a:r>
          </a:p>
        </p:txBody>
      </p:sp>
    </p:spTree>
    <p:extLst>
      <p:ext uri="{BB962C8B-B14F-4D97-AF65-F5344CB8AC3E}">
        <p14:creationId xmlns:p14="http://schemas.microsoft.com/office/powerpoint/2010/main" val="385569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200D7ED-6620-45A0-9F13-862FEFE886A3}">
  <ds:schemaRefs>
    <ds:schemaRef ds:uri="a94d8b85-37e1-4d17-8d55-8b7d207932bb"/>
    <ds:schemaRef ds:uri="http://purl.org/dc/elements/1.1/"/>
    <ds:schemaRef ds:uri="http://schemas.microsoft.com/office/2006/metadata/properties"/>
    <ds:schemaRef ds:uri="http://schemas.microsoft.com/sharepoint/v3"/>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http://purl.org/dc/dcmitype/"/>
    <ds:schemaRef ds:uri="http://schemas.microsoft.com/sharepoint/v3/fields"/>
    <ds:schemaRef ds:uri="CEA9126C-A9B1-4F4A-855C-DD0F845697D2"/>
    <ds:schemaRef ds:uri="http://www.w3.org/XML/1998/namespace"/>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2115</TotalTime>
  <Words>186</Words>
  <Application>Microsoft Office PowerPoint</Application>
  <PresentationFormat>On-screen Show (4:3)</PresentationFormat>
  <Paragraphs>24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Wingdings</vt:lpstr>
      <vt:lpstr>PowerPoint_Template_2015</vt:lpstr>
      <vt:lpstr>ADMINISTRATIVE CASE NUMBER WADMIN19-0022 (Lullaby Nursery)</vt:lpstr>
      <vt:lpstr>Request</vt:lpstr>
      <vt:lpstr>Vicinity Map</vt:lpstr>
      <vt:lpstr>Site Plan</vt:lpstr>
      <vt:lpstr>Evaluation</vt:lpstr>
      <vt:lpstr>Public Notice &amp; CAB</vt:lpstr>
      <vt:lpstr>Reviewing Agencies</vt:lpstr>
      <vt:lpstr>Administrative Permit Findings</vt:lpstr>
      <vt:lpstr>Administrative Permit Findings</vt:lpstr>
      <vt:lpstr>Recommendation</vt:lpstr>
      <vt:lpstr>Possible Motion (Page 9)</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86</cp:revision>
  <cp:lastPrinted>2014-10-07T22:54:33Z</cp:lastPrinted>
  <dcterms:created xsi:type="dcterms:W3CDTF">2015-09-25T21:46:02Z</dcterms:created>
  <dcterms:modified xsi:type="dcterms:W3CDTF">2020-02-06T19:09:35Z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